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4e2d621b0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4e2d621b0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Page 1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Page 2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